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23" r:id="rId5"/>
    <p:sldId id="320" r:id="rId6"/>
    <p:sldId id="596" r:id="rId7"/>
    <p:sldId id="567" r:id="rId8"/>
    <p:sldId id="587" r:id="rId9"/>
    <p:sldId id="588" r:id="rId10"/>
    <p:sldId id="570" r:id="rId11"/>
    <p:sldId id="571" r:id="rId12"/>
    <p:sldId id="589" r:id="rId13"/>
    <p:sldId id="581" r:id="rId14"/>
    <p:sldId id="572" r:id="rId15"/>
    <p:sldId id="576" r:id="rId16"/>
    <p:sldId id="574"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13940"/>
    <a:srgbClr val="C39C2F"/>
    <a:srgbClr val="C59C27"/>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79" d="100"/>
          <a:sy n="79" d="100"/>
        </p:scale>
        <p:origin x="108" y="1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4/19/2023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4/19/2023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pPr>
              <a:spcBef>
                <a:spcPts val="2800"/>
              </a:spcBef>
            </a:pPr>
            <a:r>
              <a:rPr lang="en-US" sz="2000" dirty="0"/>
              <a:t>Better Scientific Software tutorial </a:t>
            </a:r>
            <a:br>
              <a:rPr lang="en-US" sz="2000" dirty="0"/>
            </a:br>
            <a:r>
              <a:rPr lang="en-US" sz="2000" dirty="0"/>
              <a:t>@ Improving Scientific Software conference (2023)</a:t>
            </a:r>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a:t>
            </a:r>
            <a:r>
              <a:rPr lang="en-US" sz="2000"/>
              <a:t>SNL) </a:t>
            </a:r>
            <a:endParaRPr lang="en-US" sz="2000" dirty="0"/>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rgbClr val="FF0000">
              <a:alpha val="32941"/>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4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6754</TotalTime>
  <Words>3623</Words>
  <Application>Microsoft Office PowerPoint</Application>
  <PresentationFormat>Custom</PresentationFormat>
  <Paragraphs>507</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329</cp:revision>
  <cp:lastPrinted>2017-11-02T18:35:01Z</cp:lastPrinted>
  <dcterms:created xsi:type="dcterms:W3CDTF">2018-11-06T17:28:56Z</dcterms:created>
  <dcterms:modified xsi:type="dcterms:W3CDTF">2023-04-19T13:54:02Z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